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1C70AD-0B22-45F5-A125-D8906B29ADDD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0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FC24-F9CE-4AB3-B613-180E1BF06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979880"/>
            <a:ext cx="10058400" cy="356616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2168-8542-4C7E-BEEF-D03925448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8150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1AE2-4A6F-4872-8283-754869D71A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915" y="0"/>
            <a:ext cx="10742995" cy="14493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EITHER &lt;, &gt;, OR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</p:spPr>
            <p:txBody>
              <a:bodyPr/>
              <a:lstStyle/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1 )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98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55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  <a:blipFill>
                <a:blip r:embed="rId2"/>
                <a:stretch>
                  <a:fillRect l="-4400" t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l-GR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  <a:blipFill>
                <a:blip r:embed="rId3"/>
                <a:stretch>
                  <a:fillRect l="-3691" t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n-US" sz="28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1.04</m:t>
                    </m:r>
                    <m:acc>
                      <m:accPr>
                        <m:chr m:val="̅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  <a:blipFill>
                <a:blip r:embed="rId4"/>
                <a:stretch>
                  <a:fillRect l="-4112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66E8A8-A203-4EEB-9547-4060C4990727}"/>
              </a:ext>
            </a:extLst>
          </p:cNvPr>
          <p:cNvCxnSpPr/>
          <p:nvPr/>
        </p:nvCxnSpPr>
        <p:spPr>
          <a:xfrm>
            <a:off x="0" y="144938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73198B-03E8-43BE-B1D1-81FD4DEB39AE}"/>
              </a:ext>
            </a:extLst>
          </p:cNvPr>
          <p:cNvCxnSpPr>
            <a:cxnSpLocks/>
          </p:cNvCxnSpPr>
          <p:nvPr/>
        </p:nvCxnSpPr>
        <p:spPr>
          <a:xfrm>
            <a:off x="3898490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199CB3-16AA-445F-AECC-CA890E4599E6}"/>
              </a:ext>
            </a:extLst>
          </p:cNvPr>
          <p:cNvCxnSpPr>
            <a:cxnSpLocks/>
          </p:cNvCxnSpPr>
          <p:nvPr/>
        </p:nvCxnSpPr>
        <p:spPr>
          <a:xfrm>
            <a:off x="7870723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Least to Greatest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,−0.6, 0.5,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,15%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GREATEST TO LEAST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3,−0.2,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,0.3,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6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7687-5553-475F-983A-23B9EC206D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155" y="85301"/>
            <a:ext cx="10891470" cy="72413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Four expressions are shown below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Which inequality comparing two of the expressions is true when 0.1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</a:p>
              <a:p>
                <a:pPr marL="0" indent="0">
                  <a:buNone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lphaUcPeriod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</a:t>
                </a:r>
              </a:p>
              <a:p>
                <a:pPr marL="514350" indent="-514350">
                  <a:buFont typeface="+mj-lt"/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  <a:blipFill>
                <a:blip r:embed="rId2"/>
                <a:stretch>
                  <a:fillRect l="-1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31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15A3-20F1-4419-B920-9D7DCADC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" y="68826"/>
            <a:ext cx="10058400" cy="87703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0F7BAD-311D-4428-A18A-8FBAECAEC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65" y="945863"/>
            <a:ext cx="11861845" cy="499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61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163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UNIT 1 </vt:lpstr>
      <vt:lpstr>SELECT EITHER &lt;, &gt;, OR =</vt:lpstr>
      <vt:lpstr>Compare and Order Least to Greatest</vt:lpstr>
      <vt:lpstr>Compare and Order GREATEST TO LEAST</vt:lpstr>
      <vt:lpstr>Ex. 6) Four expressions are shown below</vt:lpstr>
      <vt:lpstr>Ex.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Nick Zullo</dc:creator>
  <cp:lastModifiedBy>AMANDA ZULLO</cp:lastModifiedBy>
  <cp:revision>8</cp:revision>
  <dcterms:created xsi:type="dcterms:W3CDTF">2019-08-21T22:22:52Z</dcterms:created>
  <dcterms:modified xsi:type="dcterms:W3CDTF">2020-07-29T18:12:40Z</dcterms:modified>
</cp:coreProperties>
</file>